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1" r:id="rId2"/>
    <p:sldId id="256" r:id="rId3"/>
    <p:sldId id="280" r:id="rId4"/>
    <p:sldId id="268" r:id="rId5"/>
    <p:sldId id="269" r:id="rId6"/>
    <p:sldId id="257" r:id="rId7"/>
    <p:sldId id="272" r:id="rId8"/>
    <p:sldId id="259" r:id="rId9"/>
    <p:sldId id="275" r:id="rId10"/>
    <p:sldId id="279" r:id="rId11"/>
    <p:sldId id="276" r:id="rId12"/>
    <p:sldId id="277" r:id="rId13"/>
    <p:sldId id="270" r:id="rId14"/>
    <p:sldId id="263" r:id="rId15"/>
    <p:sldId id="267" r:id="rId16"/>
    <p:sldId id="273" r:id="rId17"/>
    <p:sldId id="278" r:id="rId18"/>
    <p:sldId id="271" r:id="rId19"/>
    <p:sldId id="274" r:id="rId20"/>
    <p:sldId id="260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19F9B-51FD-4AC0-AEE4-91B6C7DDD07C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A47DD-7139-4B8A-948F-2D1A7BD93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A47DD-7139-4B8A-948F-2D1A7BD935D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tasha\Downloads\&#1052;&#1072;&#1075;&#1086;&#1084;&#1072;&#1077;&#1074;%20&#1052;&#1091;&#1089;&#1083;&#1080;&#1084;%20-%20&#1052;&#1091;&#1089;&#1083;&#1080;&#1084;%20&#1052;&#1072;&#1075;&#1086;&#1084;&#1072;&#1077;&#1074;-%20&#1044;&#1045;&#1053;&#1068;%20&#1055;&#1054;&#1041;&#1045;&#1044;&#1067;%20(mp3ostrov.com).mp3" TargetMode="Externa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Vcy;&amp;ycy;&amp;pcy;&amp;ucy;&amp;scy;&amp;kcy; &quot;Passion.ru - &amp;ncy;&amp;ocy;&amp;vcy;&amp;ocy;&amp;scy;&amp;tcy;&amp;icy;. &amp;SHcy;&amp;acy;&amp;rcy;&amp;lcy;&amp;icy;&amp;zcy; &amp;Tcy;&amp;iecy;&amp;rcy;&amp;ocy;&amp;ncy; &amp;pcy;&amp;ocy;&amp;kcy;&amp;acy;&amp;zcy;&amp;acy;&amp;lcy;&amp;acy; &amp;scy;&amp;ycy;&amp;ncy;&amp;acy;&quot; &amp;rcy;&amp;acy;&amp;scy;&amp;scy;&amp;ycy;&amp;lcy;&amp;kcy;&amp;icy; &quot;Passion.ru - &amp;Rcy;&amp;ocy;&amp;scy;&amp;kcy;&amp;ocy;&amp;shcy;&amp;softcy; &amp;bcy;&amp;ycy;&amp;tcy;&amp;softcy; &amp;zhcy;&amp;iecy;&amp;ncy;&amp;shchcy;&amp;icy;&amp;ncy;&amp;ocy;&amp;jcy;. &amp;ZHcy;&amp;iecy;&amp;ncy;&amp;scy;&amp;kcy;&amp;icy;&amp;jcy; &amp;zhcy;&amp;ucy;&amp;rcy;&amp;ncy;&amp;acy;&amp;lcy;.&quot; &amp;ocy;&amp;tcy; 10 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3857620" y="0"/>
            <a:ext cx="5286380" cy="17526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автономное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дошкольное образовательное учреждение МО г. Краснодар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«Центр развития ребенка -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детский сад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 63»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42976" y="4214818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70 </a:t>
            </a: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Лет Победы</a:t>
            </a:r>
            <a:endParaRPr kumimoji="0" lang="ru-RU" sz="8800" b="0" i="0" u="none" strike="noStrike" kern="1200" cap="none" spc="0" normalizeH="0" baseline="0" noProof="0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5500702"/>
            <a:ext cx="48908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Выполнила: </a:t>
            </a:r>
          </a:p>
          <a:p>
            <a:r>
              <a:rPr lang="ru-RU" sz="2000" b="1" i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</a:t>
            </a:r>
          </a:p>
          <a:p>
            <a:r>
              <a:rPr lang="ru-RU" sz="2000" b="1" i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Зайцева Наталья Владимировна</a:t>
            </a:r>
            <a:endParaRPr lang="ru-RU" sz="2000" b="1" i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YAcy;&amp;rcy;&amp;ocy;&amp;scy;&amp;lcy;&amp;acy;&amp;vcy; &amp;Ecy;&amp;kcy;&amp;scy;&amp;pcy;&amp;rcy;&amp;iecy;&amp;scy;&amp;scy; - &amp;Zcy;&amp;acy;&amp;pcy;&amp;icy;&amp;scy;&amp;kcy;&amp;icy; &amp;kcy;&amp;ocy;&amp;rcy;&amp;acy;&amp;bcy;&amp;iecy;&amp;lcy;&amp;softcy;&amp;ncy;&amp;ocy;&amp;gcy;&amp;ocy; &amp;icy;&amp;ncy;&amp;zhcy;&amp;iecy;&amp;ncy;&amp;iecy;&amp;r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2645" y="0"/>
            <a:ext cx="93866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Ucy;&amp;kcy;&amp;rcy;&amp;acy;&amp;scy;&amp;icy;&amp;tcy;&amp;softcy; &amp;rcy;&amp;acy;&amp;bcy;&amp;ocy;&amp;chcy;&amp;icy;&amp;jcy; &amp;scy;&amp;tcy;&amp;ocy;&amp;lcy; &amp;kcy;&amp;acy;&amp;rcy;&amp;tcy;&amp;icy;&amp;ncy;&amp;kcy;&amp;icy; &amp;ncy;&amp;iecy;&amp;mcy;&amp;tscy;&amp;ycy;, &amp;fcy;&amp;acy;&amp;shcy;&amp;icy;&amp;scy;&amp;tcy;&amp;ycy;, &amp;tcy;&amp;acy;&amp;ncy;&amp;kcy;, &amp;Vcy;&amp;ocy;&amp;jcy;&amp;ncy;&amp;acy;, &amp;pcy;&amp;ucy;&amp;shcy;&amp;kcy;&amp;acy; - &amp;Ocy;&amp;rcy;&amp;ucy;&amp;zhcy;&amp;i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&amp;Kcy;&amp;acy;&amp;rcy;&amp;tcy;&amp;icy;&amp;ncy;&amp;kcy;&amp;acy; &amp;Vcy;&amp;ocy;&amp;jcy;&amp;ncy;&amp;acy;, &amp;scy;&amp;scy;&amp;scy;&amp;rcy;, &amp;fcy;&amp;acy;&amp;shcy;&amp;icy;&amp;scy;&amp;tcy;&amp;ycy;, &amp;ncy;&amp;iecy;&amp;mcy;&amp;tscy;&amp;ycy;, &amp;tcy;&amp;acy;&amp;ncy;&amp;kcy;, &amp;pcy;&amp;ocy;&amp;lcy;&amp;iecy;, &amp;rcy;&amp;ucy;&amp;scy;&amp;scy;&amp;kcy;&amp;icy;&amp;iecy; 1600x900 &amp;scy;&amp;kcy;&amp;acy;&amp;chcy;&amp;acy;&amp;tcy;&amp;softcy; &amp;ocy;&amp;bcy;&amp;ocy;&amp;icy; &amp;ncy;&amp;acy; &amp;rcy;&amp;acy;&amp;bcy;&amp;ocy;&amp;chcy;&amp;icy;&amp;jcy; &amp;scy;&amp;tcy;&amp;ocy;&amp;lcy; &amp;bcy;&amp;iecy;&amp;scy;&amp;pcy;&amp;lcy;&amp;acy;&amp;tcy;&amp;ncy;&amp;ocy;, &amp;fcy;&amp;ocy;&amp;tcy;&amp;ocy; 698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36" y="0"/>
            <a:ext cx="91448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Fcy;&amp;ocy;&amp;tcy;&amp;ocy; &amp;Ocy;&amp;bcy;&amp;ocy;&amp;rcy;&amp;ocy;&amp;ncy;&amp;acy; &amp;Mcy;&amp;ocy;&amp;scy;&amp;kcy;&amp;vcy;&amp;ycy;, &amp;scy;&amp;ocy;&amp;lcy;&amp;dcy;&amp;acy;&amp;tcy;, &amp;pcy;&amp;ocy;&amp;dcy;&amp;ncy;&amp;yacy;&amp;vcy;&amp;shcy;&amp;icy;&amp;scy;&amp;softcy; &amp;icy;&amp;zcy; &amp;ocy;&amp;kcy;&amp;ocy;&amp;pcy;&amp;acy;, &amp;bcy;&amp;rcy;&amp;ocy;&amp;scy;&amp;acy;&amp;iecy;&amp;tcy; &amp;gcy;&amp;rcy;&amp;acy;&amp;ncy;&amp;acy;&amp;tcy;&amp;ucy; &amp;vcy;&amp;ocy; &amp;vcy;&amp;rcy;&amp;acy;&amp;zhcy;&amp;iecy;&amp;scy;&amp;kcy;&amp;icy;&amp;jcy; &amp;tcy;&amp;acy;&amp;n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997" y="0"/>
            <a:ext cx="917999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война\0_f005_31359a8f_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Rcy;&amp;acy;&amp;zcy;&amp;rcy;&amp;ucy;&amp;bcy;&amp;lcy;&amp;iecy;&amp;ncy;&amp;ncy;&amp;ocy;&amp;iecy; &amp;vcy;&amp;ocy;&amp;jcy;&amp;ncy;&amp;ocy;&amp;jcy; &amp;dcy;&amp;iecy;&amp;tcy;&amp;scy;&amp;tcy;&amp;vcy;&amp;ocy; - &amp;Acy;&amp;mcy;&amp;ucy;&amp;rcy;&amp;scy;&amp;kcy;&amp;acy;&amp;yacy; &amp;pcy;&amp;rcy;&amp;acy;&amp;vcy;&amp;d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7" y="2143117"/>
            <a:ext cx="5762613" cy="4714884"/>
          </a:xfrm>
          <a:prstGeom prst="rect">
            <a:avLst/>
          </a:prstGeom>
          <a:noFill/>
        </p:spPr>
      </p:pic>
      <p:pic>
        <p:nvPicPr>
          <p:cNvPr id="24578" name="Picture 2" descr="&amp;Acy;&amp;ncy;&amp;acy;&amp;scy;&amp;tcy;&amp;acy;&amp;scy;&amp;icy;&amp;yacy; &amp;Acy;&amp;lcy;&amp;iecy;&amp;kcy;&amp;scy;&amp;iecy;&amp;iecy;&amp;vcy;&amp;ncy;&amp;acy; &amp;Mcy;&amp;acy;&amp;kcy;&amp;acy;&amp;rcy;&amp;ocy;&amp;vcy;&amp;acy;: &quot;&amp;KHcy;&amp;lcy;&amp;iecy;&amp;bcy; &amp;icy;&amp;zcy; &amp;kcy;&amp;acy;&amp;rcy;&amp;tcy;&amp;ocy;&amp;fcy;&amp;iecy;&amp;lcy;&amp;softcy;&amp;ncy;&amp;ocy;&amp;jcy; &amp;shcy;&amp;iecy;&amp;lcy;&amp;ucy;&amp;khcy;&amp;icy; &amp;pcy;&amp;ocy;&amp;lcy;&amp;ucy;&amp;chcy;&amp;acy;&amp;lcy;&amp;scy;&amp;yacy; &amp;chcy;&amp;iocy;&amp;rcy;&amp;ncy;&amp;ycy;&amp;jcy;, &amp;scy;&amp;tcy;&amp;rcy;&amp;acy;&amp;shcy;&amp;ncy;&amp;ycy;&amp;jcy;, &amp;ncy;&amp;ocy;. &amp;dcy;&amp;ocy;&amp;lcy;&amp;gcy;&amp;ocy;&amp;zhcy;&amp;dcy;&amp;acy;&amp;ncy;&amp;ncy;&amp;ycy;&amp;jcy;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165197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&amp;Icy;&amp;ncy;&amp;tcy;&amp;iecy;&amp;rcy;&amp;ncy;&amp;iecy;&amp;tcy; &amp;pcy;&amp;ocy;&amp;rcy;&amp;tcy;&amp;acy;&amp;lcy; &amp;Scy;&amp;Ncy;&amp;Gcy;. &amp;Fcy;&amp;ocy;&amp;tcy;&amp;ocy;&amp;vcy;&amp;ycy;&amp;scy;&amp;tcy;&amp;acy;&amp;vcy;&amp;kcy;&amp;acy; &quot;&amp;Ecy;&amp;tcy;&amp;acy;&amp;pcy;&amp;ycy; &amp;Vcy;&amp;iecy;&amp;lcy;&amp;icy;&amp;kcy;&amp;ocy;&amp;jcy; &amp;Pcy;&amp;ocy;&amp;bcy;&amp;iecy;&amp;dcy;&amp;ycy;&quot; (&amp;chcy;&amp;acy;&amp;scy;&amp;tcy;&amp;softcy; 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27362" cy="6373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&amp;Gcy;&amp;Tcy;&amp;Rcy;&amp;Kcy; &amp;Scy;&amp;acy;&amp;rcy;&amp;acy;&amp;tcy;&amp;ocy;&amp;vcy; - &amp;Scy;&amp;ocy;&amp;bcy;&amp;ycy;&amp;t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827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Rcy;&amp;ocy;&amp;scy;&amp;tcy;&amp;iecy;&amp;lcy;&amp;iecy;&amp;kcy;&amp;ocy;&amp;mcy; &amp;pcy;&amp;ocy;&amp;dcy;&amp;acy;&amp;rcy;&amp;icy;&amp;lcy; &amp;vcy;&amp;iecy;&amp;tcy;&amp;iecy;&amp;rcy;&amp;acy;&amp;ncy;&amp;acy;&amp;mcy; &amp;chcy;&amp;acy;&amp;scy; &amp;bcy;&amp;iecy;&amp;scy;&amp;pcy;&amp;lcy;&amp;acy;&amp;tcy;&amp;ncy;&amp;ycy;&amp;khcy; &amp;rcy;&amp;acy;&amp;zcy;&amp;gcy;&amp;ocy;&amp;vcy;&amp;ocy;&amp;rcy;&amp;ocy;&amp;vcy; - &amp;Vcy;&amp;iecy;&amp;chcy;&amp;iecy;&amp;rcy;&amp;ncy;&amp;yacy;&amp;yacy; &amp;Mcy;&amp;ocy;&amp;scy;&amp;k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7"/>
            <a:ext cx="8429684" cy="6417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&amp;Scy;&amp;pcy;&amp;rcy;&amp;icy;&amp;ncy;&amp;tcy;&amp;iecy;&amp;rcy; - &amp;tscy;&amp;iecy;&amp;ncy;&amp;tcy;&amp;rcy; &amp;ncy;&amp;acy;&amp;gcy;&amp;rcy;&amp;acy;&amp;dcy; &amp;icy; &amp;scy;&amp;ucy;&amp;vcy;&amp;iecy;&amp;ncy;&amp;icy;&amp;rcy;&amp;ocy;&amp;vcy;, &amp;pcy;&amp;ocy;&amp;lcy;&amp;icy;&amp;gcy;&amp;rcy;&amp;acy;&amp;fcy;&amp;icy;&amp;icy; &amp;icy; &amp;shcy;&amp;icy;&amp;rcy;&amp;ocy;&amp;kcy;&amp;ocy;&amp;fcy;&amp;ocy;&amp;rcy;&amp;mcy;&amp;acy;&amp;tcy;&amp;acy; - &amp;Pcy;&amp;rcy;&amp;ocy;&amp;dcy;&amp;ucy;&amp;k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500174"/>
            <a:ext cx="9144000" cy="5469936"/>
          </a:xfrm>
          <a:prstGeom prst="rect">
            <a:avLst/>
          </a:prstGeom>
        </p:spPr>
      </p:pic>
      <p:pic>
        <p:nvPicPr>
          <p:cNvPr id="1026" name="Picture 2" descr="&amp;Rcy;&amp;acy;&amp;zcy;&amp;ncy;&amp;ocy;&amp;iecy; &amp;Zcy;&amp;acy;&amp;pcy;&amp;icy;&amp;scy;&amp;icy; &amp;vcy; &amp;rcy;&amp;ucy;&amp;bcy;&amp;rcy;&amp;icy;&amp;kcy;&amp;iecy; &amp;Rcy;&amp;acy;&amp;zcy;&amp;ncy;&amp;ocy;&amp;iecy; &amp;Dcy;&amp;ncy;&amp;iecy;&amp;vcy;&amp;ncy;&amp;icy;&amp;kcy; &amp;Ocy;&amp;lcy;&amp;softcy;&amp;gcy;&amp;acy;-&amp;Ocy;&amp;lcy;&amp;yacy;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-214338"/>
            <a:ext cx="7620000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ечный ого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928646"/>
            <a:ext cx="7905805" cy="5929354"/>
          </a:xfrm>
        </p:spPr>
      </p:pic>
      <p:pic>
        <p:nvPicPr>
          <p:cNvPr id="5" name="Picture 4" descr="&amp;Rcy;&amp;acy;&amp;zcy;&amp;ncy;&amp;ocy;&amp;iecy; &amp;Zcy;&amp;acy;&amp;pcy;&amp;icy;&amp;scy;&amp;icy; &amp;vcy; &amp;rcy;&amp;ucy;&amp;bcy;&amp;rcy;&amp;icy;&amp;kcy;&amp;iecy; &amp;Rcy;&amp;acy;&amp;zcy;&amp;ncy;&amp;ocy;&amp;iecy; &amp;Dcy;&amp;ncy;&amp;iecy;&amp;vcy;&amp;ncy;&amp;icy;&amp;kcy; &amp;Ocy;&amp;lcy;&amp;softcy;&amp;gcy;&amp;acy;-&amp;Ocy;&amp;lcy;&amp;yacy;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-214337"/>
            <a:ext cx="7620000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агомаев Муслим - Муслим Магомаев- ДЕНЬ ПОБЕДЫ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0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довоенный ленингра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214290"/>
            <a:ext cx="19423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cs typeface="Aharoni" pitchFamily="2" charset="-79"/>
              </a:rPr>
              <a:t>СССР</a:t>
            </a:r>
            <a:r>
              <a:rPr lang="ru-RU" sz="4800" b="1" dirty="0" smtClean="0">
                <a:cs typeface="Aharoni" pitchFamily="2" charset="-79"/>
              </a:rPr>
              <a:t> </a:t>
            </a:r>
            <a:endParaRPr lang="ru-RU" sz="4800" b="1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Ocy;&amp;gcy;&amp;rcy;&amp;ocy;&amp;mcy;&amp;ncy;&amp;ycy;&amp;iecy; &amp;zhcy;&amp;iecy;&amp;ncy;&amp;shchcy;&amp;icy;&amp;n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Fcy;&amp;ocy;&amp;tcy;&amp;ocy;&amp;gcy;&amp;acy;&amp;lcy;&amp;iecy;&amp;rcy;&amp;iecy;&amp;yacy; &amp;Rcy;&amp;acy;&amp;zcy;&amp;ncy;&amp;ocy;&amp;iecy; &amp;Icy;&amp;ncy;&amp;tcy;&amp;iecy;&amp;rcy;&amp;ncy;&amp;iecy;&amp;tcy;-&amp;fcy;&amp;ocy;&amp;t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439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6" descr="25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572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Ncy;&amp;acy;&amp;shcy; &amp;chcy;&amp;iecy;&amp;lcy;&amp;ocy;&amp;vcy;&amp;iecy;&amp;kcy; &amp;vcy; &amp;gcy;&amp;iecy;&amp;scy;&amp;tcy;&amp;acy;&amp;pcy;&amp;ocy;. &amp;Ocy;&amp;ncy; &amp;scy;&amp;ocy;&amp;ocy;&amp;bcy;&amp;shchcy;&amp;icy;&amp;lcy; &amp;vcy; &amp;Kcy;&amp;rcy;&amp;iecy;&amp;mcy;&amp;lcy;&amp;softcy; &amp;tcy;&amp;ocy;&amp;chcy;&amp;ncy;&amp;ucy;&amp;yucy; &amp;dcy;&amp;acy;&amp;tcy;&amp;ucy; &amp;ncy;&amp;acy;&amp;pcy;&amp;acy;&amp;dcy;&amp;iecy;&amp;ncy;&amp;icy;&amp;yacy; &amp;Gcy;&amp;iecy;&amp;rcy;&amp;mcy;&amp;acy;&amp;ncy;&amp;icy;&amp;icy; &amp;ncy;&amp;acy; &amp;Scy;&amp;Scy;&amp;Scy;&amp;Rcy; &amp;Dcy;&amp;icy;&amp;scy;&amp;kcy;&amp;ucy;&amp;scy;&amp;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1040"/>
            <a:ext cx="9144000" cy="7469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5728"/>
            <a:ext cx="9144000" cy="629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Ocy;&amp;bcy;&amp;ocy;&amp;icy; &amp;Acy;&amp;tcy;&amp;acy;&amp;kcy;&amp;acy; &amp;fcy;&amp;acy;&amp;shcy;&amp;icy;&amp;scy;&amp;tcy;&amp;scy;&amp;kcy;&amp;icy;&amp;khcy; &amp;icy;&amp;scy;&amp;tcy;&amp;rcy;&amp;iecy;&amp;bcy;&amp;icy;&amp;tcy;&amp;iecy;&amp;lcy;&amp;iecy;&amp;jcy; Focke-Wulf Fw 190 Wurger / &amp;Fcy;&amp;ocy;&amp;kcy;&amp;kcy;&amp;iecy;-&amp;Vcy;&amp;ucy;&amp;lcy;&amp;softcy;&amp;fcy; Fw 190 &quot;&amp;Scy;&amp;ocy;&amp;rcy;&amp;ocy;&amp;kcy;&amp;ocy;&amp;pcy;&amp;ucy;&amp;tcy;&quot; &amp;ncy;&amp;acy; &amp;vcy;&amp;ocy;&amp;iecy;&amp;ncy;&amp;ncy;&amp;ycy;&amp;iecy; &amp;kcy;&amp;ocy;&amp;rcy;&amp;acy;&amp;bcy;&amp;lcy;&amp;icy;, &amp;ocy;&amp;bcy;&amp;ocy;&amp;icy; &amp;dcy;&amp;lcy;&amp;yacy; &amp;rcy;&amp;acy;&amp;bcy;&amp;ocy;&amp;ch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31</Words>
  <Application>Microsoft Office PowerPoint</Application>
  <PresentationFormat>Экран (4:3)</PresentationFormat>
  <Paragraphs>10</Paragraphs>
  <Slides>21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1</cp:lastModifiedBy>
  <cp:revision>28</cp:revision>
  <dcterms:created xsi:type="dcterms:W3CDTF">2015-03-15T09:35:06Z</dcterms:created>
  <dcterms:modified xsi:type="dcterms:W3CDTF">2015-04-01T11:53:30Z</dcterms:modified>
</cp:coreProperties>
</file>